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5" r:id="rId5"/>
    <p:sldId id="268" r:id="rId6"/>
    <p:sldId id="269" r:id="rId7"/>
    <p:sldId id="270" r:id="rId8"/>
  </p:sldIdLst>
  <p:sldSz cx="12192000" cy="6858000"/>
  <p:notesSz cx="9926638" cy="6797675"/>
  <p:defaultTextStyle>
    <a:defPPr>
      <a:defRPr lang="nb-NO"/>
    </a:defPPr>
    <a:lvl1pPr marL="0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46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92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738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984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230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476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723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969" algn="l" defTabSz="554492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13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iddels stil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iddels stil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7"/>
  </p:normalViewPr>
  <p:slideViewPr>
    <p:cSldViewPr>
      <p:cViewPr varScale="1">
        <p:scale>
          <a:sx n="85" d="100"/>
          <a:sy n="85" d="100"/>
        </p:scale>
        <p:origin x="474" y="84"/>
      </p:cViewPr>
      <p:guideLst>
        <p:guide orient="horz" pos="1746"/>
        <p:guide pos="13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2">
            <a:extLst>
              <a:ext uri="{FF2B5EF4-FFF2-40B4-BE49-F238E27FC236}">
                <a16:creationId xmlns:a16="http://schemas.microsoft.com/office/drawing/2014/main" id="{09AB9A63-BC1F-D94F-805A-07F914165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1397" y="4778955"/>
            <a:ext cx="9032403" cy="485197"/>
          </a:xfrm>
        </p:spPr>
        <p:txBody>
          <a:bodyPr lIns="0" tIns="0" rIns="0" bIns="0"/>
          <a:lstStyle>
            <a:lvl1pPr>
              <a:defRPr sz="3153" b="0" i="0">
                <a:solidFill>
                  <a:schemeClr val="tx2"/>
                </a:solidFill>
                <a:latin typeface="Georgia"/>
                <a:cs typeface="Georgia"/>
              </a:defRPr>
            </a:lvl1pPr>
          </a:lstStyle>
          <a:p>
            <a:r>
              <a:rPr lang="nb-NO"/>
              <a:t>Klikk for å redigere tittelstil</a:t>
            </a:r>
            <a:endParaRPr dirty="0"/>
          </a:p>
        </p:txBody>
      </p:sp>
      <p:sp>
        <p:nvSpPr>
          <p:cNvPr id="8" name="Holder 3">
            <a:extLst>
              <a:ext uri="{FF2B5EF4-FFF2-40B4-BE49-F238E27FC236}">
                <a16:creationId xmlns:a16="http://schemas.microsoft.com/office/drawing/2014/main" id="{401621D3-FBB1-9E40-9450-A823FACDD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1397" y="5361798"/>
            <a:ext cx="9032403" cy="277002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18AC72E-C465-8C4E-8C05-417D39E40A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000"/>
            <a:ext cx="12192000" cy="364490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05E7E7F1-0A66-804D-9CE2-5F93775CE7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000" y="4130386"/>
            <a:ext cx="1752600" cy="51781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6991"/>
            <a:ext cx="127080" cy="6730544"/>
          </a:xfrm>
          <a:custGeom>
            <a:avLst/>
            <a:gdLst/>
            <a:ahLst/>
            <a:cxnLst/>
            <a:rect l="l" t="t" r="r" b="b"/>
            <a:pathLst>
              <a:path w="209550" h="11099165">
                <a:moveTo>
                  <a:pt x="0" y="11099138"/>
                </a:moveTo>
                <a:lnTo>
                  <a:pt x="209417" y="11099138"/>
                </a:lnTo>
                <a:lnTo>
                  <a:pt x="209417" y="0"/>
                </a:lnTo>
                <a:lnTo>
                  <a:pt x="0" y="0"/>
                </a:lnTo>
                <a:lnTo>
                  <a:pt x="0" y="11099138"/>
                </a:lnTo>
                <a:close/>
              </a:path>
            </a:pathLst>
          </a:custGeom>
          <a:solidFill>
            <a:srgbClr val="00554D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17" name="bk object 17"/>
          <p:cNvSpPr/>
          <p:nvPr/>
        </p:nvSpPr>
        <p:spPr>
          <a:xfrm>
            <a:off x="0" y="5557809"/>
            <a:ext cx="1248082" cy="1299978"/>
          </a:xfrm>
          <a:custGeom>
            <a:avLst/>
            <a:gdLst/>
            <a:ahLst/>
            <a:cxnLst/>
            <a:rect l="l" t="t" r="r" b="b"/>
            <a:pathLst>
              <a:path w="2058035" h="2143759">
                <a:moveTo>
                  <a:pt x="0" y="0"/>
                </a:moveTo>
                <a:lnTo>
                  <a:pt x="0" y="2143316"/>
                </a:lnTo>
                <a:lnTo>
                  <a:pt x="1919899" y="2143316"/>
                </a:lnTo>
                <a:lnTo>
                  <a:pt x="2058000" y="200131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66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4000" y="2819400"/>
            <a:ext cx="9032403" cy="507831"/>
          </a:xfrm>
        </p:spPr>
        <p:txBody>
          <a:bodyPr lIns="0" tIns="0" rIns="0" bIns="0"/>
          <a:lstStyle>
            <a:lvl1pPr>
              <a:defRPr sz="3300" b="0" i="0">
                <a:solidFill>
                  <a:schemeClr val="tx2"/>
                </a:solidFill>
                <a:latin typeface="Georgia"/>
                <a:cs typeface="Georgia"/>
              </a:defRPr>
            </a:lvl1pPr>
          </a:lstStyle>
          <a:p>
            <a:r>
              <a:rPr lang="nb-NO"/>
              <a:t>Klikk for å redigere tittelstil</a:t>
            </a:r>
            <a:endParaRPr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018E4D7-022F-D94D-AF42-E48B6C8CF87A}"/>
              </a:ext>
            </a:extLst>
          </p:cNvPr>
          <p:cNvSpPr/>
          <p:nvPr userDrawn="1"/>
        </p:nvSpPr>
        <p:spPr>
          <a:xfrm>
            <a:off x="0" y="0"/>
            <a:ext cx="12192000" cy="126739"/>
          </a:xfrm>
          <a:prstGeom prst="rect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13F599D-3F63-334D-ADAF-89D428A04974}"/>
              </a:ext>
            </a:extLst>
          </p:cNvPr>
          <p:cNvSpPr/>
          <p:nvPr userDrawn="1"/>
        </p:nvSpPr>
        <p:spPr>
          <a:xfrm rot="5400000">
            <a:off x="8728408" y="3394409"/>
            <a:ext cx="6794631" cy="132552"/>
          </a:xfrm>
          <a:prstGeom prst="rect">
            <a:avLst/>
          </a:prstGeom>
          <a:solidFill>
            <a:srgbClr val="005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C7CFDB-A406-B246-869A-8CBA57FE03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7035"/>
            <a:ext cx="12192000" cy="190500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9B52A58A-3BF7-2D46-87BD-311BCAAB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" y="6205832"/>
            <a:ext cx="1101600" cy="486224"/>
          </a:xfrm>
          <a:prstGeom prst="rect">
            <a:avLst/>
          </a:prstGeom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51E617E7-60D2-2C46-B2B1-6592110418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84325" y="3429000"/>
            <a:ext cx="9031288" cy="5334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1297F-CF32-3A4D-B73E-9C2CDB10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000" y="1044000"/>
            <a:ext cx="9032403" cy="461665"/>
          </a:xfrm>
        </p:spPr>
        <p:txBody>
          <a:bodyPr/>
          <a:lstStyle>
            <a:lvl1pPr>
              <a:defRPr sz="3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10C6A5A-EAE8-4341-935F-8EA3E4FCCEA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584000" y="2196000"/>
            <a:ext cx="4320000" cy="3572697"/>
          </a:xfrm>
        </p:spPr>
        <p:txBody>
          <a:bodyPr anchor="t"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104C7FF-79DE-BC4D-B7C0-1EAFF4B5C3D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400799" y="2196000"/>
            <a:ext cx="4320000" cy="3572697"/>
          </a:xfrm>
        </p:spPr>
        <p:txBody>
          <a:bodyPr anchor="t"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289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a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D1297F-CF32-3A4D-B73E-9C2CDB100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000" y="1044000"/>
            <a:ext cx="9032403" cy="461665"/>
          </a:xfrm>
        </p:spPr>
        <p:txBody>
          <a:bodyPr/>
          <a:lstStyle>
            <a:lvl1pPr>
              <a:defRPr sz="3000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10C6A5A-EAE8-4341-935F-8EA3E4FCCEA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584000" y="2447103"/>
            <a:ext cx="4320000" cy="3496497"/>
          </a:xfrm>
        </p:spPr>
        <p:txBody>
          <a:bodyPr anchor="t"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104C7FF-79DE-BC4D-B7C0-1EAFF4B5C3D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96403" y="2447103"/>
            <a:ext cx="4320000" cy="3496497"/>
          </a:xfrm>
        </p:spPr>
        <p:txBody>
          <a:bodyPr anchor="t"/>
          <a:lstStyle/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D7A5795-3629-DC47-AB11-DE0D5427B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584000" y="1961103"/>
            <a:ext cx="4320000" cy="381000"/>
          </a:xfrm>
        </p:spPr>
        <p:txBody>
          <a:bodyPr>
            <a:noAutofit/>
          </a:bodyPr>
          <a:lstStyle>
            <a:lvl1pPr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Plassholder for tekst 3">
            <a:extLst>
              <a:ext uri="{FF2B5EF4-FFF2-40B4-BE49-F238E27FC236}">
                <a16:creationId xmlns:a16="http://schemas.microsoft.com/office/drawing/2014/main" id="{42E9F78C-331D-B54A-8E3F-1D8423E159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96403" y="1961103"/>
            <a:ext cx="4320000" cy="381000"/>
          </a:xfrm>
        </p:spPr>
        <p:txBody>
          <a:bodyPr>
            <a:noAutofit/>
          </a:bodyPr>
          <a:lstStyle>
            <a:lvl1pPr>
              <a:defRPr sz="1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258891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4000" y="1044000"/>
            <a:ext cx="9032403" cy="461665"/>
          </a:xfrm>
        </p:spPr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296403" y="2196000"/>
            <a:ext cx="43200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16805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16805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5D2145B8-9A4E-7C4C-8C63-8DA7BDE896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84325" y="2196000"/>
            <a:ext cx="4320000" cy="38238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4000" y="1044000"/>
            <a:ext cx="9032403" cy="461665"/>
          </a:xfrm>
        </p:spPr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5D2145B8-9A4E-7C4C-8C63-8DA7BDE896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84324" y="2196000"/>
            <a:ext cx="6462395" cy="3823800"/>
          </a:xfrm>
        </p:spPr>
        <p:txBody>
          <a:bodyPr numCol="1"/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383436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84000" y="1044000"/>
            <a:ext cx="9032403" cy="461665"/>
          </a:xfrm>
        </p:spPr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D9E8F1-DDEF-1044-A85E-16260EB5D54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584001" y="2196000"/>
            <a:ext cx="9032402" cy="3823800"/>
          </a:xfrm>
        </p:spPr>
        <p:txBody>
          <a:bodyPr anchor="t"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51737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AD9E8F1-DDEF-1044-A85E-16260EB5D54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0" y="0"/>
            <a:ext cx="12192000" cy="6858000"/>
          </a:xfrm>
        </p:spPr>
        <p:txBody>
          <a:bodyPr anchor="t"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50138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79799" y="1981200"/>
            <a:ext cx="9032403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200" b="0" i="0">
                <a:solidFill>
                  <a:schemeClr val="tx1"/>
                </a:solidFill>
                <a:latin typeface="Georgia"/>
                <a:cs typeface="Georgia"/>
              </a:defRPr>
            </a:lvl1pPr>
          </a:lstStyle>
          <a:p>
            <a:endParaRPr dirty="0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FE21E69-31C8-3D4D-B99A-33B1C2AF794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" y="6205832"/>
            <a:ext cx="1101600" cy="48622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1F81ABB-1EBA-784F-A17B-2E4386B3CF5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67500"/>
            <a:ext cx="12192000" cy="190500"/>
          </a:xfrm>
          <a:prstGeom prst="rect">
            <a:avLst/>
          </a:prstGeom>
        </p:spPr>
      </p:pic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B3C85056-475C-CA4E-B9BA-5C2E88711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9799" y="2971800"/>
            <a:ext cx="9032403" cy="304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6" r:id="rId3"/>
    <p:sldLayoutId id="2147483667" r:id="rId4"/>
    <p:sldLayoutId id="2147483663" r:id="rId5"/>
    <p:sldLayoutId id="2147483670" r:id="rId6"/>
    <p:sldLayoutId id="2147483668" r:id="rId7"/>
    <p:sldLayoutId id="2147483669" r:id="rId8"/>
    <p:sldLayoutId id="2147483665" r:id="rId9"/>
  </p:sldLayoutIdLst>
  <p:txStyles>
    <p:titleStyle>
      <a:lvl1pPr eaLnBrk="1" hangingPunct="1">
        <a:defRPr sz="2400">
          <a:latin typeface="+mj-lt"/>
          <a:ea typeface="+mj-ea"/>
          <a:cs typeface="+mj-cs"/>
        </a:defRPr>
      </a:lvl1pPr>
    </p:titleStyle>
    <p:bodyStyle>
      <a:lvl1pPr marL="0" eaLnBrk="1" hangingPunct="1">
        <a:defRPr sz="1600"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277246" eaLnBrk="1" hangingPunct="1">
        <a:defRPr>
          <a:latin typeface="+mn-lt"/>
          <a:ea typeface="+mn-ea"/>
          <a:cs typeface="+mn-cs"/>
        </a:defRPr>
      </a:lvl2pPr>
      <a:lvl3pPr marL="554492" eaLnBrk="1" hangingPunct="1">
        <a:defRPr>
          <a:latin typeface="+mn-lt"/>
          <a:ea typeface="+mn-ea"/>
          <a:cs typeface="+mn-cs"/>
        </a:defRPr>
      </a:lvl3pPr>
      <a:lvl4pPr marL="831738" eaLnBrk="1" hangingPunct="1">
        <a:defRPr>
          <a:latin typeface="+mn-lt"/>
          <a:ea typeface="+mn-ea"/>
          <a:cs typeface="+mn-cs"/>
        </a:defRPr>
      </a:lvl4pPr>
      <a:lvl5pPr marL="1108984" eaLnBrk="1" hangingPunct="1">
        <a:defRPr>
          <a:latin typeface="+mn-lt"/>
          <a:ea typeface="+mn-ea"/>
          <a:cs typeface="+mn-cs"/>
        </a:defRPr>
      </a:lvl5pPr>
      <a:lvl6pPr marL="1386230" eaLnBrk="1" hangingPunct="1">
        <a:defRPr>
          <a:latin typeface="+mn-lt"/>
          <a:ea typeface="+mn-ea"/>
          <a:cs typeface="+mn-cs"/>
        </a:defRPr>
      </a:lvl6pPr>
      <a:lvl7pPr marL="1663476" eaLnBrk="1" hangingPunct="1">
        <a:defRPr>
          <a:latin typeface="+mn-lt"/>
          <a:ea typeface="+mn-ea"/>
          <a:cs typeface="+mn-cs"/>
        </a:defRPr>
      </a:lvl7pPr>
      <a:lvl8pPr marL="1940723" eaLnBrk="1" hangingPunct="1">
        <a:defRPr>
          <a:latin typeface="+mn-lt"/>
          <a:ea typeface="+mn-ea"/>
          <a:cs typeface="+mn-cs"/>
        </a:defRPr>
      </a:lvl8pPr>
      <a:lvl9pPr marL="2217969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D34837-4F5D-D942-A2E9-7FCFB5843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Sande skule – rehabilitering og utbygging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69ECF37-4152-4543-8CBF-3231678E9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n-NO" dirty="0">
                <a:solidFill>
                  <a:srgbClr val="009B4E"/>
                </a:solidFill>
              </a:rPr>
              <a:t>Brukarmedverknad</a:t>
            </a:r>
            <a:r>
              <a:rPr lang="nn-NO" dirty="0"/>
              <a:t> – Tidelegfase – Vår 2023</a:t>
            </a:r>
          </a:p>
        </p:txBody>
      </p:sp>
    </p:spTree>
    <p:extLst>
      <p:ext uri="{BB962C8B-B14F-4D97-AF65-F5344CB8AC3E}">
        <p14:creationId xmlns:p14="http://schemas.microsoft.com/office/powerpoint/2010/main" val="1835968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0C7CCD-BD18-6547-8235-00D63C754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1867" y="332656"/>
            <a:ext cx="6896667" cy="461665"/>
          </a:xfrm>
        </p:spPr>
        <p:txBody>
          <a:bodyPr/>
          <a:lstStyle/>
          <a:p>
            <a:pPr algn="l"/>
            <a:r>
              <a:rPr lang="nn-NO" dirty="0"/>
              <a:t>Spørjeundersøking med elever og tilsette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841" y="1372635"/>
            <a:ext cx="6480720" cy="4585460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3503712" y="953282"/>
            <a:ext cx="5184576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n-NO" dirty="0">
                <a:solidFill>
                  <a:srgbClr val="009B4E"/>
                </a:solidFill>
              </a:rPr>
              <a:t>Spørjeskjema utarbeidet av HRP AS for innsamling av informasjon frå elevar og tilsette.  </a:t>
            </a:r>
          </a:p>
        </p:txBody>
      </p:sp>
    </p:spTree>
    <p:extLst>
      <p:ext uri="{BB962C8B-B14F-4D97-AF65-F5344CB8AC3E}">
        <p14:creationId xmlns:p14="http://schemas.microsoft.com/office/powerpoint/2010/main" val="555045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0C7CCD-BD18-6547-8235-00D63C754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4634" y="332656"/>
            <a:ext cx="6456216" cy="461665"/>
          </a:xfrm>
        </p:spPr>
        <p:txBody>
          <a:bodyPr/>
          <a:lstStyle/>
          <a:p>
            <a:r>
              <a:rPr lang="nn-NO" dirty="0"/>
              <a:t>Oppsummering frå spørjeundersøking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76" y="1392522"/>
            <a:ext cx="8411438" cy="4961421"/>
          </a:xfrm>
          <a:prstGeom prst="rect">
            <a:avLst/>
          </a:prstGeom>
        </p:spPr>
      </p:pic>
      <p:sp>
        <p:nvSpPr>
          <p:cNvPr id="5" name="TekstSylinder 4"/>
          <p:cNvSpPr txBox="1"/>
          <p:nvPr/>
        </p:nvSpPr>
        <p:spPr>
          <a:xfrm>
            <a:off x="3503712" y="953282"/>
            <a:ext cx="5184576" cy="260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n-NO" dirty="0">
                <a:solidFill>
                  <a:srgbClr val="009B4E"/>
                </a:solidFill>
              </a:rPr>
              <a:t>Resultat og oppsummering frå spørjeundersøking gjennomført av HRP.</a:t>
            </a:r>
          </a:p>
        </p:txBody>
      </p:sp>
    </p:spTree>
    <p:extLst>
      <p:ext uri="{BB962C8B-B14F-4D97-AF65-F5344CB8AC3E}">
        <p14:creationId xmlns:p14="http://schemas.microsoft.com/office/powerpoint/2010/main" val="3695257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21378">
            <a:off x="8754295" y="2769621"/>
            <a:ext cx="1730594" cy="2407218"/>
          </a:xfrm>
          <a:prstGeom prst="rect">
            <a:avLst/>
          </a:prstGeom>
        </p:spPr>
      </p:pic>
      <p:pic>
        <p:nvPicPr>
          <p:cNvPr id="13" name="Bilde 12"/>
          <p:cNvPicPr>
            <a:picLocks noChangeAspect="1"/>
          </p:cNvPicPr>
          <p:nvPr/>
        </p:nvPicPr>
        <p:blipFill rotWithShape="1">
          <a:blip r:embed="rId3"/>
          <a:srcRect r="32953"/>
          <a:stretch/>
        </p:blipFill>
        <p:spPr>
          <a:xfrm>
            <a:off x="5447928" y="1363795"/>
            <a:ext cx="3024337" cy="2355622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580C7CCD-BD18-6547-8235-00D63C754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000" y="243532"/>
            <a:ext cx="9032403" cy="461665"/>
          </a:xfrm>
        </p:spPr>
        <p:txBody>
          <a:bodyPr/>
          <a:lstStyle/>
          <a:p>
            <a:r>
              <a:rPr lang="nb-NO" dirty="0"/>
              <a:t>Kreativ idémyldring på Sande skule 08.05.2023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 rotWithShape="1">
          <a:blip r:embed="rId4"/>
          <a:srcRect l="9031"/>
          <a:stretch/>
        </p:blipFill>
        <p:spPr>
          <a:xfrm>
            <a:off x="2495654" y="1355604"/>
            <a:ext cx="2733642" cy="2356234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441577">
            <a:off x="6647113" y="3235710"/>
            <a:ext cx="1952821" cy="2758937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564577">
            <a:off x="696975" y="2858867"/>
            <a:ext cx="1633736" cy="2249903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748500">
            <a:off x="2425231" y="3154009"/>
            <a:ext cx="2232884" cy="1767397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9229573">
            <a:off x="3652933" y="3965422"/>
            <a:ext cx="2594994" cy="1789462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2575182">
            <a:off x="5234048" y="4689886"/>
            <a:ext cx="2140791" cy="1513790"/>
          </a:xfrm>
          <a:prstGeom prst="rect">
            <a:avLst/>
          </a:prstGeom>
        </p:spPr>
      </p:pic>
      <p:pic>
        <p:nvPicPr>
          <p:cNvPr id="9" name="Bild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9694478">
            <a:off x="1612276" y="4634193"/>
            <a:ext cx="2363734" cy="1679439"/>
          </a:xfrm>
          <a:prstGeom prst="rect">
            <a:avLst/>
          </a:prstGeom>
        </p:spPr>
      </p:pic>
      <p:sp>
        <p:nvSpPr>
          <p:cNvPr id="12" name="TekstSylinder 11"/>
          <p:cNvSpPr txBox="1"/>
          <p:nvPr/>
        </p:nvSpPr>
        <p:spPr>
          <a:xfrm>
            <a:off x="2646174" y="817413"/>
            <a:ext cx="4608511" cy="428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dirty="0">
                <a:solidFill>
                  <a:srgbClr val="009B4E"/>
                </a:solidFill>
              </a:rPr>
              <a:t>Kreativ brukarmedverknad i ein tidelegfase av designkonsept. Gjennomføring av gruppearbeid med presentasjon av designforslag og anonym avstemming. </a:t>
            </a:r>
          </a:p>
        </p:txBody>
      </p:sp>
    </p:spTree>
    <p:extLst>
      <p:ext uri="{BB962C8B-B14F-4D97-AF65-F5344CB8AC3E}">
        <p14:creationId xmlns:p14="http://schemas.microsoft.com/office/powerpoint/2010/main" val="4096625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unnfjord kommune">
      <a:dk1>
        <a:srgbClr val="000000"/>
      </a:dk1>
      <a:lt1>
        <a:srgbClr val="FFFFFF"/>
      </a:lt1>
      <a:dk2>
        <a:srgbClr val="005850"/>
      </a:dk2>
      <a:lt2>
        <a:srgbClr val="6EC398"/>
      </a:lt2>
      <a:accent1>
        <a:srgbClr val="FCC19A"/>
      </a:accent1>
      <a:accent2>
        <a:srgbClr val="F0885F"/>
      </a:accent2>
      <a:accent3>
        <a:srgbClr val="75282A"/>
      </a:accent3>
      <a:accent4>
        <a:srgbClr val="009B4E"/>
      </a:accent4>
      <a:accent5>
        <a:srgbClr val="0A3255"/>
      </a:accent5>
      <a:accent6>
        <a:srgbClr val="E36B7B"/>
      </a:accent6>
      <a:hlink>
        <a:srgbClr val="0000FF"/>
      </a:hlink>
      <a:folHlink>
        <a:srgbClr val="BFDAE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sunnfjordkommune" id="{7108A937-FF3B-D445-877E-23E9689E0701}" vid="{28711A95-87D6-134D-81D2-FB2A629312B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6C73336523A24EB4AB433A5BBD0B05" ma:contentTypeVersion="2" ma:contentTypeDescription="Opprett et nytt dokument." ma:contentTypeScope="" ma:versionID="8a06b5dfb054f9a1ead9993ce137f0f2">
  <xsd:schema xmlns:xsd="http://www.w3.org/2001/XMLSchema" xmlns:xs="http://www.w3.org/2001/XMLSchema" xmlns:p="http://schemas.microsoft.com/office/2006/metadata/properties" xmlns:ns2="cdbd0dfb-6b53-4acf-8d6a-5f3f4ccb4d0f" targetNamespace="http://schemas.microsoft.com/office/2006/metadata/properties" ma:root="true" ma:fieldsID="752b9197504b4093a1b2633d4401abb7" ns2:_="">
    <xsd:import namespace="cdbd0dfb-6b53-4acf-8d6a-5f3f4ccb4d0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bd0dfb-6b53-4acf-8d6a-5f3f4ccb4d0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dbd0dfb-6b53-4acf-8d6a-5f3f4ccb4d0f">
      <UserInfo>
        <DisplayName>Tove Nedrebø</DisplayName>
        <AccountId>115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5258A8-EDFE-4C81-9B17-70A9FBFEBA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bd0dfb-6b53-4acf-8d6a-5f3f4ccb4d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8DDD3E9-9271-41CE-91BC-F9C2BAD44B10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cdbd0dfb-6b53-4acf-8d6a-5f3f4ccb4d0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F787AF0-01C1-4355-A7DE-00D3A9651B2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Powerpoint_sunnfjordkommune</Template>
  <TotalTime>9040</TotalTime>
  <Words>68</Words>
  <Application>Microsoft Office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Georgia</vt:lpstr>
      <vt:lpstr>Office-tema</vt:lpstr>
      <vt:lpstr>Sande skule – rehabilitering og utbygging</vt:lpstr>
      <vt:lpstr>Spørjeundersøking med elever og tilsette</vt:lpstr>
      <vt:lpstr>Oppsummering frå spørjeundersøking</vt:lpstr>
      <vt:lpstr>Kreativ idémyldring på Sande skule 08.05.2023</vt:lpstr>
    </vt:vector>
  </TitlesOfParts>
  <Company>SYSIKT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Thor Ove Farsund</dc:creator>
  <cp:lastModifiedBy>Anette Randi Sollid</cp:lastModifiedBy>
  <cp:revision>42</cp:revision>
  <cp:lastPrinted>2023-05-08T05:37:30Z</cp:lastPrinted>
  <dcterms:created xsi:type="dcterms:W3CDTF">2020-02-04T14:24:47Z</dcterms:created>
  <dcterms:modified xsi:type="dcterms:W3CDTF">2023-05-11T11:56:39Z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2018-12-04T00:00:00Z</vt:filetime>
  </property>
  <property fmtid="{D5CDD505-2E9C-101B-9397-08002B2CF9AE}" pid="3" name="Creator">
    <vt:lpwstr>Adobe InDesign CC 13.1 (Macintosh)</vt:lpwstr>
  </property>
  <property fmtid="{D5CDD505-2E9C-101B-9397-08002B2CF9AE}" pid="4" name="LastSaved">
    <vt:filetime>2018-12-04T00:00:00Z</vt:filetime>
  </property>
  <property fmtid="{D5CDD505-2E9C-101B-9397-08002B2CF9AE}" pid="5" name="ContentTypeId">
    <vt:lpwstr>0x0101007C6C73336523A24EB4AB433A5BBD0B05</vt:lpwstr>
  </property>
</Properties>
</file>